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1F183-45F2-4064-B475-BBF5727FDB20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C7032-9556-423C-8B2F-89B60F1285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893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6C61-B8CC-4275-ABA6-E1C9E93AAC54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4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D87B-9120-448E-BF70-88B3C83BFC2B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49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02FF-3580-4177-AE11-4ED43B651040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114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D0F2-A3A4-472A-906E-87F829289361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77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582B6-5B02-47E6-8305-AC8A66CBE407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33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FACD-F456-45FD-9F64-0EB5029AE9C6}" type="datetime1">
              <a:rPr lang="tr-TR" smtClean="0"/>
              <a:t>6.05.2026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1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1811C-E7BD-4D19-9E50-224F060A2510}" type="datetime1">
              <a:rPr lang="tr-TR" smtClean="0"/>
              <a:t>6.05.2026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48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CE35-53DC-4932-8974-0DEA16B29C7C}" type="datetime1">
              <a:rPr lang="tr-TR" smtClean="0"/>
              <a:t>6.05.2026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35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A87A-2A0E-47BE-AD7C-5374488ECA17}" type="datetime1">
              <a:rPr lang="tr-TR" smtClean="0"/>
              <a:t>6.05.2026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89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F562-C925-4E48-814A-295A829CDA2B}" type="datetime1">
              <a:rPr lang="tr-TR" smtClean="0"/>
              <a:t>6.05.2026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08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7E58-530B-4C19-BD93-43337A8902F9}" type="datetime1">
              <a:rPr lang="tr-TR" smtClean="0"/>
              <a:t>6.05.2026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2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109DF-9E3C-4D95-88E4-4D843FF0647E}" type="datetime1">
              <a:rPr lang="tr-TR" smtClean="0"/>
              <a:t>6.05.2026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4th International ILTERG &amp; LETIN Conference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4789A-15A8-47D7-9979-5CB94B134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6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1125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tr-TR" dirty="0" smtClean="0"/>
              <a:t>ITLE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65141"/>
            <a:ext cx="9144000" cy="17395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Subtitle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algn="r"/>
            <a:r>
              <a:rPr lang="tr-TR" dirty="0" smtClean="0"/>
              <a:t>Name(s) &amp; </a:t>
            </a:r>
            <a:r>
              <a:rPr lang="tr-TR" dirty="0" err="1" smtClean="0"/>
              <a:t>affiliations</a:t>
            </a:r>
            <a:endParaRPr lang="en-US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449" y="5194689"/>
            <a:ext cx="4693725" cy="116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4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gfserbvgewgvwergwegwef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4th International ILTERG &amp; LETIN Conference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86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4th International ILTERG &amp; LETIN Conference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22</Words>
  <Application>Microsoft Office PowerPoint</Application>
  <PresentationFormat>Geniş ekran</PresentationFormat>
  <Paragraphs>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TITLE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GEF</dc:creator>
  <cp:lastModifiedBy>GEF</cp:lastModifiedBy>
  <cp:revision>3</cp:revision>
  <dcterms:created xsi:type="dcterms:W3CDTF">2026-05-06T09:55:48Z</dcterms:created>
  <dcterms:modified xsi:type="dcterms:W3CDTF">2026-05-06T12:23:19Z</dcterms:modified>
</cp:coreProperties>
</file>